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6" r:id="rId4"/>
    <p:sldId id="327" r:id="rId5"/>
    <p:sldId id="328" r:id="rId6"/>
    <p:sldId id="260" r:id="rId7"/>
    <p:sldId id="261" r:id="rId8"/>
    <p:sldId id="293" r:id="rId9"/>
    <p:sldId id="316" r:id="rId10"/>
    <p:sldId id="267" r:id="rId11"/>
    <p:sldId id="268" r:id="rId12"/>
    <p:sldId id="269" r:id="rId13"/>
    <p:sldId id="324" r:id="rId14"/>
    <p:sldId id="329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28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webp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896" y="1576908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AlignMamba: Enhancing Multimodal Mamba with Local and Global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Cross-modal Alignment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3.25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6010" y="2997200"/>
            <a:ext cx="10278745" cy="1407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065" y="1336040"/>
            <a:ext cx="5311775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1294765"/>
            <a:ext cx="5264785" cy="2584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886200"/>
            <a:ext cx="5280025" cy="2555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526540"/>
            <a:ext cx="5544185" cy="51479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2743200"/>
            <a:ext cx="5328920" cy="21570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209800"/>
            <a:ext cx="11224260" cy="28219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9327" y="762127"/>
            <a:ext cx="242443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Mamba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" y="1752600"/>
            <a:ext cx="5018405" cy="464566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6"/>
          <a:stretch>
            <a:fillRect/>
          </a:stretch>
        </p:blipFill>
        <p:spPr>
          <a:xfrm>
            <a:off x="6019800" y="4419600"/>
            <a:ext cx="5671820" cy="151574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057400"/>
            <a:ext cx="3517265" cy="1922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9327" y="762127"/>
            <a:ext cx="242443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Mamba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295400"/>
            <a:ext cx="8467725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39035" y="2225040"/>
            <a:ext cx="7195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(1)The computational complexity of attention mechanisms makes them inefficient for processing long-sequence or large-scale data common in real-world multimodal applications.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62200" y="3886200"/>
            <a:ext cx="7218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(2)Mamba’s sequential scanning mechanism, while computationally efficient, struggles to capture comprehe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nsive cross-modal relationships, particularly with unscanned tokens. This inherent limitation consequently affects the quality of learned multimodal fusion representations.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010" y="1219200"/>
            <a:ext cx="8348980" cy="5509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40815"/>
            <a:ext cx="3827145" cy="6635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209800"/>
            <a:ext cx="4149090" cy="9505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096895"/>
            <a:ext cx="3804285" cy="6642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7460" y="3733800"/>
            <a:ext cx="3911600" cy="6616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4585" y="4495800"/>
            <a:ext cx="4192905" cy="5886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990600"/>
            <a:ext cx="3669665" cy="55486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5285740"/>
            <a:ext cx="3870960" cy="716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838200"/>
            <a:ext cx="4452620" cy="57994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752600"/>
            <a:ext cx="4228465" cy="7708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713990"/>
            <a:ext cx="4782820" cy="15748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4343400"/>
            <a:ext cx="3860800" cy="602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5369560"/>
            <a:ext cx="5115560" cy="50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2667000"/>
            <a:ext cx="5050155" cy="641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3447415"/>
            <a:ext cx="3698240" cy="4565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855" y="990600"/>
            <a:ext cx="2920365" cy="5659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381125"/>
            <a:ext cx="9918700" cy="53454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3094</Words>
  <Application>WPS 演示</Application>
  <PresentationFormat>On-screen Show (4:3)</PresentationFormat>
  <Paragraphs>191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94</cp:revision>
  <dcterms:created xsi:type="dcterms:W3CDTF">2023-09-17T03:47:00Z</dcterms:created>
  <dcterms:modified xsi:type="dcterms:W3CDTF">2025-03-25T08:22:32Z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2023-09-24T00:00:00Z</vt:filetime>
  </property>
  <property fmtid="{D5CDD505-2E9C-101B-9397-08002B2CF9AE}" pid="5" name="ICV">
    <vt:lpwstr>25A2540E38A94884A3B1CC3B3F5DB38B_13</vt:lpwstr>
  </property>
  <property fmtid="{D5CDD505-2E9C-101B-9397-08002B2CF9AE}" pid="6" name="KSOProductBuildVer">
    <vt:lpwstr>2052-12.1.0.20305</vt:lpwstr>
  </property>
</Properties>
</file>